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5"/>
  </p:notesMasterIdLst>
  <p:sldIdLst>
    <p:sldId id="338" r:id="rId2"/>
    <p:sldId id="340" r:id="rId3"/>
    <p:sldId id="339" r:id="rId4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060"/>
    <a:srgbClr val="B6B616"/>
    <a:srgbClr val="0D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 autoAdjust="0"/>
    <p:restoredTop sz="99255" autoAdjust="0"/>
  </p:normalViewPr>
  <p:slideViewPr>
    <p:cSldViewPr snapToGrid="0">
      <p:cViewPr>
        <p:scale>
          <a:sx n="100" d="100"/>
          <a:sy n="100" d="100"/>
        </p:scale>
        <p:origin x="-1408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8488"/>
            <a:ext cx="5594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3E1B03-CB71-4248-9D67-9F4971D0A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>
                <a:latin typeface="Arial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1" name="Picture 10" descr="UMMS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289" y="38100"/>
            <a:ext cx="918633" cy="66630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548437"/>
            <a:ext cx="9144000" cy="304800"/>
          </a:xfrm>
          <a:prstGeom prst="rect">
            <a:avLst/>
          </a:prstGeom>
          <a:solidFill>
            <a:srgbClr val="02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0" y="65182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 New Roman"/>
                <a:ea typeface="+mn-ea"/>
                <a:cs typeface="Times New Roman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Department of Computational Medicine &amp;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Bioinformatics </a:t>
            </a:r>
            <a:endParaRPr lang="en-US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762000"/>
          </a:xfrm>
          <a:prstGeom prst="rect">
            <a:avLst/>
          </a:prstGeom>
          <a:solidFill>
            <a:srgbClr val="002060"/>
          </a:solidFill>
          <a:ln w="48000" cap="flat" cmpd="thickThin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609600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610600" cy="5410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-Third level</a:t>
            </a:r>
          </a:p>
          <a:p>
            <a:pPr lvl="3" eaLnBrk="1" latinLnBrk="0" hangingPunct="1"/>
            <a:r>
              <a:rPr kumimoji="0" lang="en-US" dirty="0" smtClean="0"/>
              <a:t>-Fourth level</a:t>
            </a:r>
          </a:p>
          <a:p>
            <a:pPr lvl="4" eaLnBrk="1" latinLnBrk="0" hangingPunct="1"/>
            <a:r>
              <a:rPr kumimoji="0" lang="en-US" dirty="0" smtClean="0"/>
              <a:t>-Fifth level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762000"/>
            <a:ext cx="9144000" cy="1588"/>
          </a:xfrm>
          <a:prstGeom prst="line">
            <a:avLst/>
          </a:prstGeom>
          <a:ln w="381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 bwMode="ltGray">
          <a:xfrm>
            <a:off x="0" y="6553200"/>
            <a:ext cx="9144000" cy="304800"/>
          </a:xfrm>
          <a:prstGeom prst="rect">
            <a:avLst/>
          </a:prstGeom>
          <a:solidFill>
            <a:srgbClr val="002060"/>
          </a:solidFill>
          <a:ln w="48000" cap="flat" cmpd="thickThin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l" eaLnBrk="1" latinLnBrk="0" hangingPunct="1"/>
            <a:endParaRPr kumimoji="0" lang="en-US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517980"/>
            <a:ext cx="8655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/>
              <a:t>Department of Computational Medicine &amp; </a:t>
            </a:r>
            <a:r>
              <a:rPr lang="en-US" dirty="0" smtClean="0"/>
              <a:t>Bioinformatics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bg1"/>
          </a:solidFill>
          <a:effectLst/>
          <a:latin typeface="Century" pitchFamily="18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" pitchFamily="2" charset="2"/>
        <a:buChar char="Ø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None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None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None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340" y="1272540"/>
            <a:ext cx="7627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Department of Computational Medicine and Bioinformatics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3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35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54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37109</TotalTime>
  <Words>6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Clinical Quality (CCQ)</dc:title>
  <dc:creator>Brian Athey</dc:creator>
  <cp:lastModifiedBy>paul trombley</cp:lastModifiedBy>
  <cp:revision>308</cp:revision>
  <cp:lastPrinted>2003-02-26T14:36:24Z</cp:lastPrinted>
  <dcterms:created xsi:type="dcterms:W3CDTF">1996-09-30T18:28:10Z</dcterms:created>
  <dcterms:modified xsi:type="dcterms:W3CDTF">2013-05-06T14:10:26Z</dcterms:modified>
</cp:coreProperties>
</file>