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3" r:id="rId1"/>
  </p:sldMasterIdLst>
  <p:notesMasterIdLst>
    <p:notesMasterId r:id="rId5"/>
  </p:notesMasterIdLst>
  <p:sldIdLst>
    <p:sldId id="338" r:id="rId2"/>
    <p:sldId id="340" r:id="rId3"/>
    <p:sldId id="339" r:id="rId4"/>
  </p:sldIdLst>
  <p:sldSz cx="9144000" cy="6858000" type="screen4x3"/>
  <p:notesSz cx="699135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060"/>
    <a:srgbClr val="B6B616"/>
    <a:srgbClr val="0D1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4" autoAdjust="0"/>
    <p:restoredTop sz="99255" autoAdjust="0"/>
  </p:normalViewPr>
  <p:slideViewPr>
    <p:cSldViewPr snapToGrid="0">
      <p:cViewPr>
        <p:scale>
          <a:sx n="100" d="100"/>
          <a:sy n="100" d="100"/>
        </p:scale>
        <p:origin x="-1408" y="-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0813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1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6913"/>
            <a:ext cx="4638675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1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8488"/>
            <a:ext cx="5594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0813" y="8816975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3E1B03-CB71-4248-9D67-9F4971D0A3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43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500">
                <a:latin typeface="Arial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11" name="Picture 10" descr="UMMS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5289" y="38100"/>
            <a:ext cx="918633" cy="66630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6548437"/>
            <a:ext cx="9144000" cy="304800"/>
          </a:xfrm>
          <a:prstGeom prst="rect">
            <a:avLst/>
          </a:prstGeom>
          <a:solidFill>
            <a:srgbClr val="02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>
          <a:xfrm>
            <a:off x="0" y="6518275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Times New Roman"/>
                <a:ea typeface="+mn-ea"/>
                <a:cs typeface="Times New Roman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Department of Computational Medicine &amp; </a:t>
            </a:r>
            <a:r>
              <a:rPr lang="en-US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Bioinformatics </a:t>
            </a:r>
            <a:endParaRPr lang="en-US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9144000" cy="762000"/>
          </a:xfrm>
          <a:prstGeom prst="rect">
            <a:avLst/>
          </a:prstGeom>
          <a:solidFill>
            <a:srgbClr val="002060"/>
          </a:solidFill>
          <a:ln w="48000" cap="flat" cmpd="thickThin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6553200" cy="609600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8610600" cy="54102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-Third level</a:t>
            </a:r>
          </a:p>
          <a:p>
            <a:pPr lvl="3" eaLnBrk="1" latinLnBrk="0" hangingPunct="1"/>
            <a:r>
              <a:rPr kumimoji="0" lang="en-US" dirty="0" smtClean="0"/>
              <a:t>-Fourth level</a:t>
            </a:r>
          </a:p>
          <a:p>
            <a:pPr lvl="4" eaLnBrk="1" latinLnBrk="0" hangingPunct="1"/>
            <a:r>
              <a:rPr kumimoji="0" lang="en-US" dirty="0" smtClean="0"/>
              <a:t>-Fifth level</a:t>
            </a:r>
            <a:endParaRPr kumimoji="0"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762000"/>
            <a:ext cx="9144000" cy="1588"/>
          </a:xfrm>
          <a:prstGeom prst="line">
            <a:avLst/>
          </a:prstGeom>
          <a:ln w="38100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 bwMode="ltGray">
          <a:xfrm>
            <a:off x="0" y="6553200"/>
            <a:ext cx="9144000" cy="304800"/>
          </a:xfrm>
          <a:prstGeom prst="rect">
            <a:avLst/>
          </a:prstGeom>
          <a:solidFill>
            <a:srgbClr val="002060"/>
          </a:solidFill>
          <a:ln w="48000" cap="flat" cmpd="thickThin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l" eaLnBrk="1" latinLnBrk="0" hangingPunct="1"/>
            <a:endParaRPr kumimoji="0" lang="en-US" sz="1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740" y="6517980"/>
            <a:ext cx="8655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 smtClean="0"/>
              <a:t>Department of Computational Medicine &amp; </a:t>
            </a:r>
            <a:r>
              <a:rPr lang="en-US" dirty="0" smtClean="0"/>
              <a:t>Bioinformatics 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bg1"/>
          </a:solidFill>
          <a:effectLst/>
          <a:latin typeface="Century" pitchFamily="18" charset="0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" pitchFamily="2" charset="2"/>
        <a:buChar char="Ø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Arial" pitchFamily="34" charset="0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None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None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None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5340" y="1272540"/>
            <a:ext cx="7627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Department of Computational Medicine and Bioinformatics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232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1350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1544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37109</TotalTime>
  <Words>6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Module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Committee on Clinical Quality (CCQ)</dc:title>
  <dc:creator>Brian Athey</dc:creator>
  <cp:lastModifiedBy>paul trombley</cp:lastModifiedBy>
  <cp:revision>308</cp:revision>
  <cp:lastPrinted>2003-02-26T14:36:24Z</cp:lastPrinted>
  <dcterms:created xsi:type="dcterms:W3CDTF">1996-09-30T18:28:10Z</dcterms:created>
  <dcterms:modified xsi:type="dcterms:W3CDTF">2013-05-06T14:10:26Z</dcterms:modified>
</cp:coreProperties>
</file>